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68" r:id="rId4"/>
    <p:sldId id="269" r:id="rId5"/>
    <p:sldId id="272" r:id="rId6"/>
    <p:sldId id="273" r:id="rId7"/>
    <p:sldId id="274" r:id="rId8"/>
    <p:sldId id="275" r:id="rId9"/>
    <p:sldId id="276" r:id="rId10"/>
    <p:sldId id="28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FB816-E364-7345-8FA3-53A562E5A8D0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2159-1FCC-3D41-A11A-C3A8071A3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98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2159-1FCC-3D41-A11A-C3A8071A3E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97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15092-4C77-0F41-82E1-65B1C8B62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3368BC-76DD-D742-94BB-2015DECDD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7B4638-B8B4-FA45-AA46-299B1FE3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93DF97-6174-9B48-83CA-623FDC58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DE28B-482F-904F-B709-21092460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5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437A5-57FB-0448-8E0B-B5FB46DD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6A0D8F-4DEA-984B-81A5-CED92B827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C99EC5-905A-F047-9270-F5D00E80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28699E-6A83-E842-835E-87EBD54A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CBAAFE-0B2F-3A4C-8863-FA3C861C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70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57A1F7-90C7-A245-8739-B21FDB22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2FF71B-8BF2-5C4B-B9DD-8AA27FCE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C52D5E-9750-CF4E-AF57-BA510FFF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D4291D-269A-1245-A2F8-5FE08A42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BA3256-BEF5-E94B-B2A0-F00EF39C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1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A0559-A377-3743-A66C-2CC23461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9CC00-C3D0-F042-A9D3-F23F6CCE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1339E6-BC3C-3243-A418-84CD10AA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DAEA44-08FB-8840-A3E8-083FE603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5EEDF1-4B86-5C4B-BEAB-C2EC9C36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5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F54BD-203C-9745-80C3-EA3B6AE2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C245BD-7BB2-6D4A-8AC7-17550283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90435-3F44-0640-BE94-D8D0035A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C2839E-A714-DE4A-B52C-5D33378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64AEB8-162C-BC46-902F-AC1E78A0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1B4FE-111D-0F45-9764-CF96E970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0BC95-5923-D341-ADC7-203CB2D3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1A02A7-2F46-7A46-925C-5D1D62EF6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9999EE-6385-E745-8145-1A811773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A0B2D1-C625-CD45-9929-07571E15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BF41C8-31F5-D748-B9C3-2A8FF7C4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4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3CC89-BE07-124F-8197-5CCF7EA7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A5B4C9-5BD4-5C48-879C-7E96B389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42795F-1B76-AA48-895F-CAC1812BD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08F176-3DE8-C847-BA20-ED2AF591E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D2AB76-695A-E042-8ADB-FA93BC8EE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E76241-CC6A-9245-BDC7-8C11501D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28B241-0D75-B94D-95AC-ED922206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31AC78-9CF6-FD49-BB7B-E68ACA32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3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7B931-D05C-7645-97F9-F6A302BC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004FE-BDB4-FC44-915A-D7B4FEF8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34B9C5-AE37-2343-B3E1-19769B8C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4AA8B1-FA38-6E40-AE96-3467F552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86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DC0D19-02D0-FA4B-B1C3-8509E4FB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BDAF70-3E04-2B41-A1E1-202EA819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6F9A27-FC11-E748-88FA-21AED521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40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D2B5C-4368-B146-A675-C9C313DB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F8EBA-3875-2A49-B104-0445F436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A9124F-9E36-D04A-A807-119E07F57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38A7F1-0B22-DD4D-B764-33F4A3D6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498588-B718-3A4E-9431-9C5F35E9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DD2D29-46BB-A841-AA44-9E52536F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19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E8EDB-7E99-0A4A-9793-7DD87C82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1E856D-5A71-BF42-9A2B-C3D04E352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5360FD-D665-1C4D-8180-4C9471E9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ED7FC-9DE3-724F-90B3-C901EA16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961AA-5856-2444-BDB8-152ECE31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FF248C-9D27-E445-A6C7-DAA9D10F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54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A2F446-8A75-7841-8904-1354C8D8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B9D1B8-5499-CC45-AC70-6289F528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372EDD-98AF-F24B-9864-DB73B16C8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5A76-2DA8-AA41-B020-743BC68D8995}" type="datetimeFigureOut">
              <a:rPr lang="nl-NL" smtClean="0"/>
              <a:t>09-10-2024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29D1B0-481E-D742-A6AF-FC598FF16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9CEFC8-703D-0A4C-84FC-05B775F55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C9FAD-8174-144F-88AB-F6C2217D6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7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01C5D75-5697-9D4F-889A-DC71BCD73E2B}"/>
              </a:ext>
            </a:extLst>
          </p:cNvPr>
          <p:cNvSpPr/>
          <p:nvPr/>
        </p:nvSpPr>
        <p:spPr>
          <a:xfrm rot="5400000">
            <a:off x="5895975" y="561975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629D4E6-6DF9-804D-85CE-7D4DBDE242A5}"/>
              </a:ext>
            </a:extLst>
          </p:cNvPr>
          <p:cNvSpPr/>
          <p:nvPr/>
        </p:nvSpPr>
        <p:spPr>
          <a:xfrm rot="5400000">
            <a:off x="5895975" y="-5895975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1B3CACA-859E-244B-B577-2C12432B3831}"/>
              </a:ext>
            </a:extLst>
          </p:cNvPr>
          <p:cNvSpPr/>
          <p:nvPr/>
        </p:nvSpPr>
        <p:spPr>
          <a:xfrm>
            <a:off x="11791950" y="0"/>
            <a:ext cx="40005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CEF4881-3A08-9143-ADD2-7D1F265DEAAE}"/>
              </a:ext>
            </a:extLst>
          </p:cNvPr>
          <p:cNvSpPr/>
          <p:nvPr/>
        </p:nvSpPr>
        <p:spPr>
          <a:xfrm rot="10800000">
            <a:off x="0" y="0"/>
            <a:ext cx="40005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F778D8-FE5F-E34C-B6BF-AA9D3FBB4C12}"/>
              </a:ext>
            </a:extLst>
          </p:cNvPr>
          <p:cNvSpPr txBox="1"/>
          <p:nvPr/>
        </p:nvSpPr>
        <p:spPr>
          <a:xfrm>
            <a:off x="3638195" y="1545369"/>
            <a:ext cx="4915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latin typeface="SchoolKX_New" panose="02000000000000000000" pitchFamily="2" charset="0"/>
              </a:rPr>
              <a:t>Herfst</a:t>
            </a:r>
          </a:p>
          <a:p>
            <a:pPr algn="ctr"/>
            <a:r>
              <a:rPr lang="nl-NL" sz="6600" dirty="0">
                <a:latin typeface="SchoolKX_New" panose="02000000000000000000" pitchFamily="2" charset="0"/>
              </a:rPr>
              <a:t>dilemma’s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B8E17D4-7C61-9A47-9EDF-9C2AF8AA9ED5}"/>
              </a:ext>
            </a:extLst>
          </p:cNvPr>
          <p:cNvSpPr txBox="1"/>
          <p:nvPr/>
        </p:nvSpPr>
        <p:spPr>
          <a:xfrm>
            <a:off x="4526305" y="4397081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sp>
        <p:nvSpPr>
          <p:cNvPr id="14" name="L-vorm 13">
            <a:extLst>
              <a:ext uri="{FF2B5EF4-FFF2-40B4-BE49-F238E27FC236}">
                <a16:creationId xmlns:a16="http://schemas.microsoft.com/office/drawing/2014/main" id="{3A60E685-2413-BD49-A456-5EC856C5BE1C}"/>
              </a:ext>
            </a:extLst>
          </p:cNvPr>
          <p:cNvSpPr/>
          <p:nvPr/>
        </p:nvSpPr>
        <p:spPr>
          <a:xfrm rot="2813841">
            <a:off x="4159145" y="4892624"/>
            <a:ext cx="388038" cy="400274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L-vorm 15">
            <a:extLst>
              <a:ext uri="{FF2B5EF4-FFF2-40B4-BE49-F238E27FC236}">
                <a16:creationId xmlns:a16="http://schemas.microsoft.com/office/drawing/2014/main" id="{8926AA04-8152-1F45-820C-969ECB90D061}"/>
              </a:ext>
            </a:extLst>
          </p:cNvPr>
          <p:cNvSpPr/>
          <p:nvPr/>
        </p:nvSpPr>
        <p:spPr>
          <a:xfrm rot="13571914">
            <a:off x="7051123" y="4892625"/>
            <a:ext cx="388038" cy="400274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53B6109D-06CE-23B0-597C-2D558373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41" y="3982257"/>
            <a:ext cx="2397206" cy="2660747"/>
          </a:xfrm>
          <a:prstGeom prst="rect">
            <a:avLst/>
          </a:prstGeom>
        </p:spPr>
      </p:pic>
      <p:pic>
        <p:nvPicPr>
          <p:cNvPr id="13" name="Afbeelding 1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5109F8B1-884B-248B-2528-3C74138CC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46" y="4218370"/>
            <a:ext cx="2176039" cy="2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2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Je moet tijdens een wandeling in het bos door allemaal prikkelbosjes.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moet tijdens een wandeling in het bos bij elke boom een liedje zingen.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491A2149-57C4-E8BE-C031-43CD5C32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CB75205B-1B90-2874-766E-0A583140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Je springt elke ochtend voordat je naar school gaat in de blubber.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hebt 1 dag takken als armen en benen.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711765" y="272916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3" name="Afbeelding 2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914DA511-EBD5-2204-FAF0-C49780A2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8" name="Afbeelding 7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44B1FF41-78E7-9464-8CF8-8A2C586EC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Je hebt een paraplu vast zo groot als een dennenboom.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hebt een regenjas zo klein als je pink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2FE82352-7D74-C7D9-76DE-A45B86B8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1FF90725-6B03-3E9D-B593-E702CCCB5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In 1 nacht kruipen er 50 spinnen in je slaapkamer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Elke nacht worden er 2 oorwormen vrijgelaten in je slaapkamer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AE04B20D-95F3-644C-6254-FF786A40E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A2878E5A-DB87-9C3C-A39C-FC32BB01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2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Je springt met je blote voeten in een diepe plas water.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springt met je blote voeten in een grote berg bladeren.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AA4FD43C-3E49-1961-28BD-2C30D519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55197CA8-FF43-048A-64EC-ED22C42A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Je eet een spin. 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eet een slak. 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BF3DCBEF-8F5A-0225-ADAB-1377D1BD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3BB5DEE7-9146-8FD3-B38C-94C92AD2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1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8" y="675648"/>
            <a:ext cx="5134485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Je hebt 1 dag pompoen voeten.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huid is voor 1 dag bedekt met de stekels van een egel.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E1D6A16D-3836-032D-A255-68E03F59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72AFE5D0-9917-0407-9743-38F97657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1. </a:t>
            </a:r>
            <a:r>
              <a:rPr lang="nl-NL" sz="2800" dirty="0">
                <a:latin typeface="SchoolKX_New" panose="02000000000000000000" pitchFamily="2" charset="0"/>
              </a:rPr>
              <a:t>Het is altijd koud buiten.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Het is altijd donker buiten. 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E9265DCC-079A-6518-A2C2-5D0C9BE2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7D2D55A1-ACC4-AA4B-59E6-149B1044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86134B2-5491-FD4B-9C88-6AC3D7686C2B}"/>
              </a:ext>
            </a:extLst>
          </p:cNvPr>
          <p:cNvSpPr/>
          <p:nvPr/>
        </p:nvSpPr>
        <p:spPr>
          <a:xfrm rot="10800000">
            <a:off x="0" y="-2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7DEA9AD-6CAE-CB4F-9050-E2546FFE532B}"/>
              </a:ext>
            </a:extLst>
          </p:cNvPr>
          <p:cNvSpPr/>
          <p:nvPr/>
        </p:nvSpPr>
        <p:spPr>
          <a:xfrm rot="10800000">
            <a:off x="11791950" y="-1"/>
            <a:ext cx="400050" cy="68579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852688-7004-8A41-B99C-17624DFD730A}"/>
              </a:ext>
            </a:extLst>
          </p:cNvPr>
          <p:cNvSpPr/>
          <p:nvPr/>
        </p:nvSpPr>
        <p:spPr>
          <a:xfrm rot="16200000">
            <a:off x="5895976" y="-5895977"/>
            <a:ext cx="400050" cy="121920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1DD025-5093-664D-B94D-97B5BA44E3BB}"/>
              </a:ext>
            </a:extLst>
          </p:cNvPr>
          <p:cNvSpPr/>
          <p:nvPr/>
        </p:nvSpPr>
        <p:spPr>
          <a:xfrm rot="5400000">
            <a:off x="5895975" y="561972"/>
            <a:ext cx="400050" cy="12192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ige toelichting 13">
            <a:extLst>
              <a:ext uri="{FF2B5EF4-FFF2-40B4-BE49-F238E27FC236}">
                <a16:creationId xmlns:a16="http://schemas.microsoft.com/office/drawing/2014/main" id="{9BC7B3F1-82AA-9F40-9138-E169E7B7D264}"/>
              </a:ext>
            </a:extLst>
          </p:cNvPr>
          <p:cNvSpPr/>
          <p:nvPr/>
        </p:nvSpPr>
        <p:spPr>
          <a:xfrm>
            <a:off x="583409" y="675648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nl-NL" sz="2800" dirty="0">
                <a:latin typeface="SchoolKX_New" panose="02000000000000000000" pitchFamily="2" charset="0"/>
              </a:rPr>
              <a:t>Je kunt een dag een egel zijn.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12" name="Rechthoekige toelichting 11">
            <a:extLst>
              <a:ext uri="{FF2B5EF4-FFF2-40B4-BE49-F238E27FC236}">
                <a16:creationId xmlns:a16="http://schemas.microsoft.com/office/drawing/2014/main" id="{ED84FF41-9AE0-A448-B0A5-07F2A2E4B568}"/>
              </a:ext>
            </a:extLst>
          </p:cNvPr>
          <p:cNvSpPr/>
          <p:nvPr/>
        </p:nvSpPr>
        <p:spPr>
          <a:xfrm>
            <a:off x="6796365" y="638603"/>
            <a:ext cx="4851624" cy="2171724"/>
          </a:xfrm>
          <a:prstGeom prst="wedgeRectCallou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latin typeface="Aabjaspers Blokschrift Cursief" panose="02000503000000000000" pitchFamily="2" charset="0"/>
              </a:rPr>
              <a:t>2. </a:t>
            </a:r>
            <a:r>
              <a:rPr lang="nl-NL" sz="2800" dirty="0">
                <a:latin typeface="SchoolKX_New" panose="02000000000000000000" pitchFamily="2" charset="0"/>
              </a:rPr>
              <a:t>Je kunt een dag een uil zijn.</a:t>
            </a:r>
            <a:endParaRPr lang="nl-NL" sz="3600" dirty="0">
              <a:latin typeface="SchoolKX_New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8BE342-FE7A-2B45-8EA4-2C0288AC4AB0}"/>
              </a:ext>
            </a:extLst>
          </p:cNvPr>
          <p:cNvSpPr txBox="1"/>
          <p:nvPr/>
        </p:nvSpPr>
        <p:spPr>
          <a:xfrm>
            <a:off x="4620325" y="2706307"/>
            <a:ext cx="217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>
                <a:latin typeface="Aabjaspers Blokschrift Cursief" panose="02000503000000000000" pitchFamily="2" charset="0"/>
              </a:rPr>
              <a:t> of </a:t>
            </a:r>
          </a:p>
        </p:txBody>
      </p:sp>
      <p:pic>
        <p:nvPicPr>
          <p:cNvPr id="2" name="Afbeelding 1" descr="Afbeelding met clipart, tekenfilm, Dierfiguur, illustratie&#10;&#10;Automatisch gegenereerde beschrijving">
            <a:extLst>
              <a:ext uri="{FF2B5EF4-FFF2-40B4-BE49-F238E27FC236}">
                <a16:creationId xmlns:a16="http://schemas.microsoft.com/office/drawing/2014/main" id="{0733C96A-E040-F2A0-E6F1-4F14EECD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41" y="4829746"/>
            <a:ext cx="1633659" cy="1813258"/>
          </a:xfrm>
          <a:prstGeom prst="rect">
            <a:avLst/>
          </a:prstGeom>
        </p:spPr>
      </p:pic>
      <p:pic>
        <p:nvPicPr>
          <p:cNvPr id="3" name="Afbeelding 2" descr="Afbeelding met clipart, Tekenfilm, varken, Dierfiguur&#10;&#10;Automatisch gegenereerde beschrijving">
            <a:extLst>
              <a:ext uri="{FF2B5EF4-FFF2-40B4-BE49-F238E27FC236}">
                <a16:creationId xmlns:a16="http://schemas.microsoft.com/office/drawing/2014/main" id="{8C210561-DC65-6D38-E531-6267A8DD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9" y="5050727"/>
            <a:ext cx="1437278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458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230</Words>
  <Application>Microsoft Macintosh PowerPoint</Application>
  <PresentationFormat>Breedbeeld</PresentationFormat>
  <Paragraphs>31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Aabjaspers Blokschrift Cursief</vt:lpstr>
      <vt:lpstr>Arial</vt:lpstr>
      <vt:lpstr>Calibri</vt:lpstr>
      <vt:lpstr>Calibri Light</vt:lpstr>
      <vt:lpstr>SchoolKX_New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Vis, Michelle</dc:creator>
  <cp:lastModifiedBy>Michelle Vis</cp:lastModifiedBy>
  <cp:revision>53</cp:revision>
  <dcterms:created xsi:type="dcterms:W3CDTF">2021-06-04T18:06:55Z</dcterms:created>
  <dcterms:modified xsi:type="dcterms:W3CDTF">2024-10-09T18:00:35Z</dcterms:modified>
</cp:coreProperties>
</file>